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2" r:id="rId9"/>
    <p:sldId id="261" r:id="rId10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94706" autoAdjust="0"/>
  </p:normalViewPr>
  <p:slideViewPr>
    <p:cSldViewPr>
      <p:cViewPr varScale="1">
        <p:scale>
          <a:sx n="85" d="100"/>
          <a:sy n="85" d="100"/>
        </p:scale>
        <p:origin x="1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378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aa424420c1836fe9" providerId="LiveId" clId="{CC838EC0-9128-4ECB-BAF7-526E09D8296C}"/>
    <pc:docChg chg="custSel addSld delSld modSld sldOrd">
      <pc:chgData name="" userId="aa424420c1836fe9" providerId="LiveId" clId="{CC838EC0-9128-4ECB-BAF7-526E09D8296C}" dt="2019-01-16T17:53:11.582" v="2181" actId="2696"/>
      <pc:docMkLst>
        <pc:docMk/>
      </pc:docMkLst>
      <pc:sldChg chg="modSp">
        <pc:chgData name="" userId="aa424420c1836fe9" providerId="LiveId" clId="{CC838EC0-9128-4ECB-BAF7-526E09D8296C}" dt="2019-01-16T17:37:01.448" v="1091" actId="20577"/>
        <pc:sldMkLst>
          <pc:docMk/>
          <pc:sldMk cId="2142729111" sldId="256"/>
        </pc:sldMkLst>
        <pc:spChg chg="mod">
          <ac:chgData name="" userId="aa424420c1836fe9" providerId="LiveId" clId="{CC838EC0-9128-4ECB-BAF7-526E09D8296C}" dt="2019-01-16T17:37:01.448" v="1091" actId="20577"/>
          <ac:spMkLst>
            <pc:docMk/>
            <pc:sldMk cId="2142729111" sldId="256"/>
            <ac:spMk id="2" creationId="{00000000-0000-0000-0000-000000000000}"/>
          </ac:spMkLst>
        </pc:spChg>
      </pc:sldChg>
      <pc:sldChg chg="modSp del">
        <pc:chgData name="" userId="aa424420c1836fe9" providerId="LiveId" clId="{CC838EC0-9128-4ECB-BAF7-526E09D8296C}" dt="2019-01-16T17:37:09.004" v="1092" actId="2696"/>
        <pc:sldMkLst>
          <pc:docMk/>
          <pc:sldMk cId="1900486290" sldId="258"/>
        </pc:sldMkLst>
        <pc:spChg chg="mod">
          <ac:chgData name="" userId="aa424420c1836fe9" providerId="LiveId" clId="{CC838EC0-9128-4ECB-BAF7-526E09D8296C}" dt="2019-01-16T17:19:01.573" v="14" actId="20577"/>
          <ac:spMkLst>
            <pc:docMk/>
            <pc:sldMk cId="1900486290" sldId="258"/>
            <ac:spMk id="2" creationId="{00000000-0000-0000-0000-000000000000}"/>
          </ac:spMkLst>
        </pc:spChg>
      </pc:sldChg>
      <pc:sldChg chg="del">
        <pc:chgData name="" userId="aa424420c1836fe9" providerId="LiveId" clId="{CC838EC0-9128-4ECB-BAF7-526E09D8296C}" dt="2019-01-16T17:41:20.417" v="1594" actId="2696"/>
        <pc:sldMkLst>
          <pc:docMk/>
          <pc:sldMk cId="1180589104" sldId="259"/>
        </pc:sldMkLst>
      </pc:sldChg>
      <pc:sldChg chg="del">
        <pc:chgData name="" userId="aa424420c1836fe9" providerId="LiveId" clId="{CC838EC0-9128-4ECB-BAF7-526E09D8296C}" dt="2019-01-16T17:41:32.115" v="1595" actId="2696"/>
        <pc:sldMkLst>
          <pc:docMk/>
          <pc:sldMk cId="2426022026" sldId="260"/>
        </pc:sldMkLst>
      </pc:sldChg>
      <pc:sldChg chg="delSp modSp">
        <pc:chgData name="" userId="aa424420c1836fe9" providerId="LiveId" clId="{CC838EC0-9128-4ECB-BAF7-526E09D8296C}" dt="2019-01-16T17:53:05.450" v="2176" actId="478"/>
        <pc:sldMkLst>
          <pc:docMk/>
          <pc:sldMk cId="1783796071" sldId="261"/>
        </pc:sldMkLst>
        <pc:spChg chg="mod">
          <ac:chgData name="" userId="aa424420c1836fe9" providerId="LiveId" clId="{CC838EC0-9128-4ECB-BAF7-526E09D8296C}" dt="2019-01-16T17:53:02.117" v="2175" actId="20577"/>
          <ac:spMkLst>
            <pc:docMk/>
            <pc:sldMk cId="1783796071" sldId="261"/>
            <ac:spMk id="2" creationId="{00000000-0000-0000-0000-000000000000}"/>
          </ac:spMkLst>
        </pc:spChg>
        <pc:spChg chg="del">
          <ac:chgData name="" userId="aa424420c1836fe9" providerId="LiveId" clId="{CC838EC0-9128-4ECB-BAF7-526E09D8296C}" dt="2019-01-16T17:53:05.450" v="2176" actId="478"/>
          <ac:spMkLst>
            <pc:docMk/>
            <pc:sldMk cId="1783796071" sldId="261"/>
            <ac:spMk id="3" creationId="{00000000-0000-0000-0000-000000000000}"/>
          </ac:spMkLst>
        </pc:spChg>
      </pc:sldChg>
      <pc:sldChg chg="del">
        <pc:chgData name="" userId="aa424420c1836fe9" providerId="LiveId" clId="{CC838EC0-9128-4ECB-BAF7-526E09D8296C}" dt="2019-01-16T17:53:08.310" v="2177" actId="2696"/>
        <pc:sldMkLst>
          <pc:docMk/>
          <pc:sldMk cId="3387061768" sldId="262"/>
        </pc:sldMkLst>
      </pc:sldChg>
      <pc:sldChg chg="del">
        <pc:chgData name="" userId="aa424420c1836fe9" providerId="LiveId" clId="{CC838EC0-9128-4ECB-BAF7-526E09D8296C}" dt="2019-01-16T17:53:09.233" v="2178" actId="2696"/>
        <pc:sldMkLst>
          <pc:docMk/>
          <pc:sldMk cId="3440500440" sldId="263"/>
        </pc:sldMkLst>
      </pc:sldChg>
      <pc:sldChg chg="del">
        <pc:chgData name="" userId="aa424420c1836fe9" providerId="LiveId" clId="{CC838EC0-9128-4ECB-BAF7-526E09D8296C}" dt="2019-01-16T17:53:09.931" v="2179" actId="2696"/>
        <pc:sldMkLst>
          <pc:docMk/>
          <pc:sldMk cId="4129439513" sldId="264"/>
        </pc:sldMkLst>
      </pc:sldChg>
      <pc:sldChg chg="del">
        <pc:chgData name="" userId="aa424420c1836fe9" providerId="LiveId" clId="{CC838EC0-9128-4ECB-BAF7-526E09D8296C}" dt="2019-01-16T17:53:10.674" v="2180" actId="2696"/>
        <pc:sldMkLst>
          <pc:docMk/>
          <pc:sldMk cId="1827431122" sldId="265"/>
        </pc:sldMkLst>
      </pc:sldChg>
      <pc:sldChg chg="del">
        <pc:chgData name="" userId="aa424420c1836fe9" providerId="LiveId" clId="{CC838EC0-9128-4ECB-BAF7-526E09D8296C}" dt="2019-01-16T17:53:11.582" v="2181" actId="2696"/>
        <pc:sldMkLst>
          <pc:docMk/>
          <pc:sldMk cId="2521986180" sldId="266"/>
        </pc:sldMkLst>
      </pc:sldChg>
      <pc:sldChg chg="modSp">
        <pc:chgData name="" userId="aa424420c1836fe9" providerId="LiveId" clId="{CC838EC0-9128-4ECB-BAF7-526E09D8296C}" dt="2019-01-16T17:46:08.162" v="1814" actId="27636"/>
        <pc:sldMkLst>
          <pc:docMk/>
          <pc:sldMk cId="3195405034" sldId="267"/>
        </pc:sldMkLst>
        <pc:spChg chg="mod">
          <ac:chgData name="" userId="aa424420c1836fe9" providerId="LiveId" clId="{CC838EC0-9128-4ECB-BAF7-526E09D8296C}" dt="2019-01-16T17:46:08.162" v="1814" actId="27636"/>
          <ac:spMkLst>
            <pc:docMk/>
            <pc:sldMk cId="3195405034" sldId="267"/>
            <ac:spMk id="3" creationId="{00000000-0000-0000-0000-000000000000}"/>
          </ac:spMkLst>
        </pc:spChg>
      </pc:sldChg>
      <pc:sldChg chg="modSp add ord">
        <pc:chgData name="" userId="aa424420c1836fe9" providerId="LiveId" clId="{CC838EC0-9128-4ECB-BAF7-526E09D8296C}" dt="2019-01-16T17:26:50.919" v="855" actId="20577"/>
        <pc:sldMkLst>
          <pc:docMk/>
          <pc:sldMk cId="1636783673" sldId="268"/>
        </pc:sldMkLst>
        <pc:spChg chg="mod">
          <ac:chgData name="" userId="aa424420c1836fe9" providerId="LiveId" clId="{CC838EC0-9128-4ECB-BAF7-526E09D8296C}" dt="2019-01-16T17:19:15.153" v="31" actId="20577"/>
          <ac:spMkLst>
            <pc:docMk/>
            <pc:sldMk cId="1636783673" sldId="268"/>
            <ac:spMk id="2" creationId="{00000000-0000-0000-0000-000000000000}"/>
          </ac:spMkLst>
        </pc:spChg>
        <pc:spChg chg="mod">
          <ac:chgData name="" userId="aa424420c1836fe9" providerId="LiveId" clId="{CC838EC0-9128-4ECB-BAF7-526E09D8296C}" dt="2019-01-16T17:26:50.919" v="855" actId="20577"/>
          <ac:spMkLst>
            <pc:docMk/>
            <pc:sldMk cId="1636783673" sldId="268"/>
            <ac:spMk id="3" creationId="{00000000-0000-0000-0000-000000000000}"/>
          </ac:spMkLst>
        </pc:spChg>
      </pc:sldChg>
      <pc:sldChg chg="modSp add">
        <pc:chgData name="" userId="aa424420c1836fe9" providerId="LiveId" clId="{CC838EC0-9128-4ECB-BAF7-526E09D8296C}" dt="2019-01-16T17:38:49.184" v="1318" actId="20577"/>
        <pc:sldMkLst>
          <pc:docMk/>
          <pc:sldMk cId="2664776002" sldId="269"/>
        </pc:sldMkLst>
        <pc:spChg chg="mod">
          <ac:chgData name="" userId="aa424420c1836fe9" providerId="LiveId" clId="{CC838EC0-9128-4ECB-BAF7-526E09D8296C}" dt="2019-01-16T17:32:16.138" v="872" actId="20577"/>
          <ac:spMkLst>
            <pc:docMk/>
            <pc:sldMk cId="2664776002" sldId="269"/>
            <ac:spMk id="2" creationId="{00000000-0000-0000-0000-000000000000}"/>
          </ac:spMkLst>
        </pc:spChg>
        <pc:spChg chg="mod">
          <ac:chgData name="" userId="aa424420c1836fe9" providerId="LiveId" clId="{CC838EC0-9128-4ECB-BAF7-526E09D8296C}" dt="2019-01-16T17:38:49.184" v="1318" actId="20577"/>
          <ac:spMkLst>
            <pc:docMk/>
            <pc:sldMk cId="2664776002" sldId="269"/>
            <ac:spMk id="3" creationId="{00000000-0000-0000-0000-000000000000}"/>
          </ac:spMkLst>
        </pc:spChg>
      </pc:sldChg>
      <pc:sldChg chg="modSp add">
        <pc:chgData name="" userId="aa424420c1836fe9" providerId="LiveId" clId="{CC838EC0-9128-4ECB-BAF7-526E09D8296C}" dt="2019-01-16T17:41:08.891" v="1593" actId="20577"/>
        <pc:sldMkLst>
          <pc:docMk/>
          <pc:sldMk cId="1598635983" sldId="270"/>
        </pc:sldMkLst>
        <pc:spChg chg="mod">
          <ac:chgData name="" userId="aa424420c1836fe9" providerId="LiveId" clId="{CC838EC0-9128-4ECB-BAF7-526E09D8296C}" dt="2019-01-16T17:37:14.963" v="1101" actId="20577"/>
          <ac:spMkLst>
            <pc:docMk/>
            <pc:sldMk cId="1598635983" sldId="270"/>
            <ac:spMk id="2" creationId="{00000000-0000-0000-0000-000000000000}"/>
          </ac:spMkLst>
        </pc:spChg>
        <pc:spChg chg="mod">
          <ac:chgData name="" userId="aa424420c1836fe9" providerId="LiveId" clId="{CC838EC0-9128-4ECB-BAF7-526E09D8296C}" dt="2019-01-16T17:41:08.891" v="1593" actId="20577"/>
          <ac:spMkLst>
            <pc:docMk/>
            <pc:sldMk cId="1598635983" sldId="270"/>
            <ac:spMk id="3" creationId="{00000000-0000-0000-0000-000000000000}"/>
          </ac:spMkLst>
        </pc:spChg>
      </pc:sldChg>
      <pc:sldChg chg="modSp add del">
        <pc:chgData name="" userId="aa424420c1836fe9" providerId="LiveId" clId="{CC838EC0-9128-4ECB-BAF7-526E09D8296C}" dt="2019-01-16T17:47:07.550" v="1846" actId="2696"/>
        <pc:sldMkLst>
          <pc:docMk/>
          <pc:sldMk cId="2695191838" sldId="271"/>
        </pc:sldMkLst>
        <pc:spChg chg="mod">
          <ac:chgData name="" userId="aa424420c1836fe9" providerId="LiveId" clId="{CC838EC0-9128-4ECB-BAF7-526E09D8296C}" dt="2019-01-16T17:42:17.349" v="1619" actId="20577"/>
          <ac:spMkLst>
            <pc:docMk/>
            <pc:sldMk cId="2695191838" sldId="271"/>
            <ac:spMk id="2" creationId="{B1767D25-7F2C-4AE5-A187-7DCC4B010A65}"/>
          </ac:spMkLst>
        </pc:spChg>
        <pc:spChg chg="mod">
          <ac:chgData name="" userId="aa424420c1836fe9" providerId="LiveId" clId="{CC838EC0-9128-4ECB-BAF7-526E09D8296C}" dt="2019-01-16T17:43:18.556" v="1721" actId="20577"/>
          <ac:spMkLst>
            <pc:docMk/>
            <pc:sldMk cId="2695191838" sldId="271"/>
            <ac:spMk id="3" creationId="{DB71E000-9865-44CA-9452-57E1D89F7AFD}"/>
          </ac:spMkLst>
        </pc:spChg>
      </pc:sldChg>
      <pc:sldChg chg="modSp add">
        <pc:chgData name="" userId="aa424420c1836fe9" providerId="LiveId" clId="{CC838EC0-9128-4ECB-BAF7-526E09D8296C}" dt="2019-01-16T17:52:05.623" v="2134" actId="20577"/>
        <pc:sldMkLst>
          <pc:docMk/>
          <pc:sldMk cId="3053216264" sldId="271"/>
        </pc:sldMkLst>
        <pc:spChg chg="mod">
          <ac:chgData name="" userId="aa424420c1836fe9" providerId="LiveId" clId="{CC838EC0-9128-4ECB-BAF7-526E09D8296C}" dt="2019-01-16T17:50:00.341" v="1880" actId="20577"/>
          <ac:spMkLst>
            <pc:docMk/>
            <pc:sldMk cId="3053216264" sldId="271"/>
            <ac:spMk id="2" creationId="{F34EFC5F-A0E7-4FC6-B0E1-717A06CE9344}"/>
          </ac:spMkLst>
        </pc:spChg>
        <pc:spChg chg="mod">
          <ac:chgData name="" userId="aa424420c1836fe9" providerId="LiveId" clId="{CC838EC0-9128-4ECB-BAF7-526E09D8296C}" dt="2019-01-16T17:52:05.623" v="2134" actId="20577"/>
          <ac:spMkLst>
            <pc:docMk/>
            <pc:sldMk cId="3053216264" sldId="271"/>
            <ac:spMk id="3" creationId="{3959769D-CE5E-4972-B383-259C95C99965}"/>
          </ac:spMkLst>
        </pc:spChg>
      </pc:sldChg>
      <pc:sldChg chg="modSp add del">
        <pc:chgData name="" userId="aa424420c1836fe9" providerId="LiveId" clId="{CC838EC0-9128-4ECB-BAF7-526E09D8296C}" dt="2019-01-16T17:46:59.467" v="1845" actId="2696"/>
        <pc:sldMkLst>
          <pc:docMk/>
          <pc:sldMk cId="180315878" sldId="272"/>
        </pc:sldMkLst>
        <pc:spChg chg="mod">
          <ac:chgData name="" userId="aa424420c1836fe9" providerId="LiveId" clId="{CC838EC0-9128-4ECB-BAF7-526E09D8296C}" dt="2019-01-16T17:43:27.252" v="1728" actId="20577"/>
          <ac:spMkLst>
            <pc:docMk/>
            <pc:sldMk cId="180315878" sldId="272"/>
            <ac:spMk id="2" creationId="{A74AC4DF-B306-40FC-92C2-439BC6D56ED0}"/>
          </ac:spMkLst>
        </pc:spChg>
        <pc:spChg chg="mod">
          <ac:chgData name="" userId="aa424420c1836fe9" providerId="LiveId" clId="{CC838EC0-9128-4ECB-BAF7-526E09D8296C}" dt="2019-01-16T17:46:49.851" v="1844" actId="20577"/>
          <ac:spMkLst>
            <pc:docMk/>
            <pc:sldMk cId="180315878" sldId="272"/>
            <ac:spMk id="3" creationId="{B7E6A177-B546-4808-93F3-B7CCDFEEF4DE}"/>
          </ac:spMkLst>
        </pc:spChg>
      </pc:sldChg>
      <pc:sldChg chg="modSp add">
        <pc:chgData name="" userId="aa424420c1836fe9" providerId="LiveId" clId="{CC838EC0-9128-4ECB-BAF7-526E09D8296C}" dt="2019-01-16T17:52:46.136" v="2136" actId="6549"/>
        <pc:sldMkLst>
          <pc:docMk/>
          <pc:sldMk cId="4133545900" sldId="272"/>
        </pc:sldMkLst>
        <pc:spChg chg="mod">
          <ac:chgData name="" userId="aa424420c1836fe9" providerId="LiveId" clId="{CC838EC0-9128-4ECB-BAF7-526E09D8296C}" dt="2019-01-16T17:52:46.136" v="2136" actId="6549"/>
          <ac:spMkLst>
            <pc:docMk/>
            <pc:sldMk cId="4133545900" sldId="272"/>
            <ac:spMk id="2" creationId="{C8EB2BE4-F0F7-4E21-AAFB-E1A67B72BBE2}"/>
          </ac:spMkLst>
        </pc:spChg>
        <pc:spChg chg="mod">
          <ac:chgData name="" userId="aa424420c1836fe9" providerId="LiveId" clId="{CC838EC0-9128-4ECB-BAF7-526E09D8296C}" dt="2019-01-16T17:51:28.325" v="2121" actId="20577"/>
          <ac:spMkLst>
            <pc:docMk/>
            <pc:sldMk cId="4133545900" sldId="272"/>
            <ac:spMk id="3" creationId="{3869C924-50C4-439E-B689-163C78E36AC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C2447C9-43CF-4DE6-B2AC-E90E3633C73D}" type="datetime1">
              <a:rPr lang="de-DE" smtClean="0"/>
              <a:t>09.05.2019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B3C20D7-F8F1-4196-9585-26F31AFC85C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F0859-D441-4465-8F15-8DAF854DED88}" type="datetime1">
              <a:rPr lang="de-DE" smtClean="0"/>
              <a:pPr/>
              <a:t>09.05.2019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dirty="0"/>
              <a:t>Textmasterformat durch Klicken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AEC444-603B-4F09-9A06-5917518DD90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DAEC444-603B-4F09-9A06-5917518DD901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9154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0006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6069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2508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373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4086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1990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8201" y="4038600"/>
            <a:ext cx="10515598" cy="1234646"/>
          </a:xfrm>
        </p:spPr>
        <p:txBody>
          <a:bodyPr rtlCol="0" anchor="b">
            <a:no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C8B93E-E1F4-46AC-A6E8-AA622BBA46FB}" type="datetime1">
              <a:rPr lang="de-DE" smtClean="0"/>
              <a:t>09.05.2019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CDA3B13-B582-479D-804E-EFA48E458A25}" type="datetime1">
              <a:rPr lang="de-DE" smtClean="0"/>
              <a:pPr/>
              <a:t>09.05.2019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FA84287-4E12-419D-947B-096FF801B838}" type="datetime1">
              <a:rPr lang="de-DE" smtClean="0"/>
              <a:pPr/>
              <a:t>09.05.2019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nitts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rtlCol="0"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5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ECACA3-6E6D-4DC5-A984-823D371D2A5D}" type="datetime1">
              <a:rPr lang="de-DE" smtClean="0"/>
              <a:t>09.05.2019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7" name="Datumsplatzhalt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7A6977-A36F-4D25-A417-109F5D22EA51}" type="datetime1">
              <a:rPr lang="de-DE" smtClean="0"/>
              <a:t>09.05.2019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70D1C36-B820-4B67-A582-E480F3CE55F7}" type="datetime1">
              <a:rPr lang="de-DE" smtClean="0"/>
              <a:pPr/>
              <a:t>09.05.2019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2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F6E355-D0AD-43D2-96C5-9C3566D6D340}" type="datetime1">
              <a:rPr lang="de-DE" smtClean="0"/>
              <a:t>09.05.2019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5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8A9BC6-5088-4B57-8668-0C14F0F1B21D}" type="datetime1">
              <a:rPr lang="de-DE" smtClean="0"/>
              <a:t>09.05.2019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 descr="Leerer Platzhalter zum Hinzufügen eines Bilds. Klicken Sie auf den Platzhalter, und wählen Sie das hinzuzufügende Bild aus.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 rtlCol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5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6E5941-BBDA-4CF1-A808-E622A50310CD}" type="datetime1">
              <a:rPr lang="de-DE" smtClean="0"/>
              <a:t>09.05.2019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dirty="0"/>
              <a:t>Textmasterformat durch Klicken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endParaRPr lang="de-DE" dirty="0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434F5965-0E38-439A-8BD0-9A1BB220F946}" type="datetime1">
              <a:rPr lang="de-DE" smtClean="0"/>
              <a:pPr/>
              <a:t>09.05.2019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353800" y="6549715"/>
            <a:ext cx="5987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fld id="{B13333A4-2EF1-4B79-B68C-AB20E66B482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de-DE" dirty="0"/>
              <a:t>Fahrschulverwaltung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de-DE" dirty="0"/>
              <a:t>Josef Hartl, 17. Januar 2019</a:t>
            </a:r>
          </a:p>
        </p:txBody>
      </p:sp>
    </p:spTree>
    <p:extLst>
      <p:ext uri="{BB962C8B-B14F-4D97-AF65-F5344CB8AC3E}">
        <p14:creationId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Fahrschulverwaltung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de-DE" dirty="0"/>
              <a:t>Komplettverwaltung für große und kleine Fahrschulen</a:t>
            </a:r>
          </a:p>
          <a:p>
            <a:pPr rtl="0"/>
            <a:r>
              <a:rPr lang="de-DE" dirty="0"/>
              <a:t>3 verschiedene Kontenarten</a:t>
            </a:r>
          </a:p>
        </p:txBody>
      </p:sp>
    </p:spTree>
    <p:extLst>
      <p:ext uri="{BB962C8B-B14F-4D97-AF65-F5344CB8AC3E}">
        <p14:creationId xmlns:p14="http://schemas.microsoft.com/office/powerpoint/2010/main" val="68219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Fahrschulkonto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de-DE" dirty="0"/>
              <a:t>Neue Fahrlehrer können angelegt werden</a:t>
            </a:r>
          </a:p>
          <a:p>
            <a:pPr rtl="0"/>
            <a:r>
              <a:rPr lang="de-DE" dirty="0"/>
              <a:t>Neue Fahrschüler können angelegt werden</a:t>
            </a:r>
          </a:p>
          <a:p>
            <a:pPr rtl="0"/>
            <a:r>
              <a:rPr lang="de-DE" dirty="0"/>
              <a:t>Karteikarten für Schüler werden automatisch erstellt</a:t>
            </a:r>
          </a:p>
          <a:p>
            <a:pPr rtl="0"/>
            <a:r>
              <a:rPr lang="de-DE" dirty="0"/>
              <a:t>Stunden (Theorie und Praxis) werden automatisch in Karteikarten eingetragen</a:t>
            </a:r>
          </a:p>
          <a:p>
            <a:pPr rtl="0"/>
            <a:r>
              <a:rPr lang="de-DE" dirty="0"/>
              <a:t>Rechnung wird automatisch aus der Karteikarte erstellt</a:t>
            </a:r>
          </a:p>
          <a:p>
            <a:pPr rtl="0"/>
            <a:r>
              <a:rPr lang="de-DE" dirty="0"/>
              <a:t>Prüfdaten werden angezeigt</a:t>
            </a:r>
          </a:p>
          <a:p>
            <a:pPr rtl="0"/>
            <a:r>
              <a:rPr lang="de-DE" dirty="0"/>
              <a:t>Monatskarte der Fahrlehrer zeichnet Stunden auf</a:t>
            </a:r>
          </a:p>
          <a:p>
            <a:pPr rtl="0"/>
            <a:r>
              <a:rPr lang="de-DE" dirty="0"/>
              <a:t>Lohn der Fahrlehrer wird automatisch ausgerechnet</a:t>
            </a:r>
          </a:p>
          <a:p>
            <a:r>
              <a:rPr lang="de-DE" dirty="0"/>
              <a:t>Urlaubsanträge der Fahrlehrer ersichtlich</a:t>
            </a:r>
          </a:p>
          <a:p>
            <a:pPr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540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Fahrlehrerkonto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de-DE" dirty="0"/>
              <a:t>Terminplaner </a:t>
            </a:r>
          </a:p>
          <a:p>
            <a:pPr lvl="1"/>
            <a:r>
              <a:rPr lang="de-DE" dirty="0"/>
              <a:t>Fahrlehrer verteilt bis Mitte der Vorwoche freie Stunden</a:t>
            </a:r>
          </a:p>
          <a:p>
            <a:pPr lvl="1"/>
            <a:r>
              <a:rPr lang="de-DE" dirty="0"/>
              <a:t>Fahrlehrer kann manuell Schüler einteilen</a:t>
            </a:r>
          </a:p>
          <a:p>
            <a:pPr lvl="1"/>
            <a:r>
              <a:rPr lang="de-DE" dirty="0"/>
              <a:t>Fahrlehrer kann Buchungsanfragen der Schüler annehmen</a:t>
            </a:r>
          </a:p>
          <a:p>
            <a:pPr lvl="1"/>
            <a:r>
              <a:rPr lang="de-DE" dirty="0"/>
              <a:t>Prüftermine werden angezeigt</a:t>
            </a:r>
          </a:p>
          <a:p>
            <a:pPr lvl="1"/>
            <a:r>
              <a:rPr lang="de-DE" dirty="0"/>
              <a:t>Urlaub wird angezeigt</a:t>
            </a:r>
          </a:p>
          <a:p>
            <a:r>
              <a:rPr lang="de-DE" dirty="0"/>
              <a:t>Push-Up Nachricht vor Fahrstunden mit Schülername und Ort</a:t>
            </a:r>
          </a:p>
          <a:p>
            <a:r>
              <a:rPr lang="de-DE" dirty="0"/>
              <a:t>Ausbildungsdiagramm immer einsehbar, kann abgehakt werden</a:t>
            </a:r>
          </a:p>
          <a:p>
            <a:r>
              <a:rPr lang="de-DE" dirty="0"/>
              <a:t>Übersicht über geleistete Stunden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pPr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78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Fahrschülerkonto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de-DE" dirty="0"/>
              <a:t>Karteikarte einsehbar</a:t>
            </a:r>
          </a:p>
          <a:p>
            <a:pPr rtl="0"/>
            <a:r>
              <a:rPr lang="de-DE" dirty="0"/>
              <a:t>Ausbildungsdiagramm einsehbar</a:t>
            </a:r>
          </a:p>
          <a:p>
            <a:r>
              <a:rPr lang="de-DE" dirty="0"/>
              <a:t>Bisheriger Rechnungsstand einsehbar</a:t>
            </a:r>
          </a:p>
          <a:p>
            <a:r>
              <a:rPr lang="de-DE" dirty="0"/>
              <a:t>Prüfungen einsehbar</a:t>
            </a:r>
          </a:p>
          <a:p>
            <a:r>
              <a:rPr lang="de-DE" dirty="0"/>
              <a:t>Fahrstunden können gebucht und auch abgesagt werden (rechtzeitig)</a:t>
            </a:r>
          </a:p>
          <a:p>
            <a:r>
              <a:rPr lang="de-DE" dirty="0"/>
              <a:t>Push-Up Nachricht vor Fahrstunde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pPr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477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Vorteile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de-DE" dirty="0"/>
              <a:t>Komplettverwaltung</a:t>
            </a:r>
          </a:p>
          <a:p>
            <a:pPr rtl="0"/>
            <a:r>
              <a:rPr lang="de-DE" dirty="0"/>
              <a:t>Nachweispflicht erfüllt</a:t>
            </a:r>
          </a:p>
          <a:p>
            <a:pPr rtl="0"/>
            <a:r>
              <a:rPr lang="de-DE" dirty="0"/>
              <a:t>Alles immer einsehbar</a:t>
            </a:r>
          </a:p>
          <a:p>
            <a:r>
              <a:rPr lang="de-DE" dirty="0"/>
              <a:t>Transparenz bei Ausbildung und Finanzen</a:t>
            </a:r>
          </a:p>
          <a:p>
            <a:r>
              <a:rPr lang="de-DE" dirty="0"/>
              <a:t>Kein Aufwendiges Nachblättern beim Schreiben der Rechnung</a:t>
            </a:r>
          </a:p>
          <a:p>
            <a:r>
              <a:rPr lang="de-DE" dirty="0"/>
              <a:t>Einfache Buchung der Fahrstunden</a:t>
            </a:r>
          </a:p>
          <a:p>
            <a:r>
              <a:rPr lang="de-DE" dirty="0"/>
              <a:t>Fahrlehrer werden Nachts nicht mehr belästigt</a:t>
            </a:r>
          </a:p>
          <a:p>
            <a:r>
              <a:rPr lang="de-DE" dirty="0"/>
              <a:t>Fahrschüler vergessen Fahrstunde nicht mehr so häufig</a:t>
            </a:r>
          </a:p>
          <a:p>
            <a:r>
              <a:rPr lang="de-DE" dirty="0"/>
              <a:t>Ausfallstunden sind festgehalten</a:t>
            </a:r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pPr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863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4EFC5F-A0E7-4FC6-B0E1-717A06CE9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Einnahmen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59769D-CE5E-4972-B383-259C95C99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Je nach Zahlungsmodell zahlt die Fahrschule</a:t>
            </a:r>
          </a:p>
          <a:p>
            <a:r>
              <a:rPr lang="de-DE" dirty="0"/>
              <a:t>Für jeden Schüler </a:t>
            </a:r>
          </a:p>
          <a:p>
            <a:r>
              <a:rPr lang="de-DE" dirty="0"/>
              <a:t>Für jeden Fahrlehrer</a:t>
            </a:r>
          </a:p>
          <a:p>
            <a:r>
              <a:rPr lang="de-DE" dirty="0"/>
              <a:t>Einheitspreis pro Monat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321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EB2BE4-F0F7-4E21-AAFB-E1A67B72B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Markt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69C924-50C4-439E-B689-163C78E36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Ca. 11.500 Fahrschulen</a:t>
            </a:r>
          </a:p>
          <a:p>
            <a:r>
              <a:rPr lang="de-DE" dirty="0"/>
              <a:t>Ca. 800.000 Fahrschüler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354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Vielen Dank für Ihre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178379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TADTSKIZZE 16X9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664_TF03031010" id="{4157777D-ADE3-4305-901C-F9325C8052D8}" vid="{3B80A571-64C2-41C6-9401-B4F0FFADCC40}"/>
    </a:ext>
  </a:extLst>
</a:theme>
</file>

<file path=ppt/theme/theme2.xml><?xml version="1.0" encoding="utf-8"?>
<a:theme xmlns:a="http://schemas.openxmlformats.org/drawingml/2006/main" name="Office-Design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TF03031010</Template>
  <TotalTime>0</TotalTime>
  <Words>218</Words>
  <Application>Microsoft Office PowerPoint</Application>
  <PresentationFormat>Breitbild</PresentationFormat>
  <Paragraphs>64</Paragraphs>
  <Slides>9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2" baseType="lpstr">
      <vt:lpstr>Arial</vt:lpstr>
      <vt:lpstr>Century Schoolbook</vt:lpstr>
      <vt:lpstr>STADTSKIZZE 16X9</vt:lpstr>
      <vt:lpstr>Fahrschulverwaltung</vt:lpstr>
      <vt:lpstr>Fahrschulverwaltung</vt:lpstr>
      <vt:lpstr>Fahrschulkonto</vt:lpstr>
      <vt:lpstr>Fahrlehrerkonto</vt:lpstr>
      <vt:lpstr>Fahrschülerkonto</vt:lpstr>
      <vt:lpstr>Vorteile</vt:lpstr>
      <vt:lpstr>Einnahmen</vt:lpstr>
      <vt:lpstr>Markt</vt:lpstr>
      <vt:lpstr>Vielen Dank für Ihre Aufmerksamkeit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 Ideen</dc:title>
  <dc:creator>zigar</dc:creator>
  <cp:lastModifiedBy>zigartus@googlemail.com</cp:lastModifiedBy>
  <cp:revision>4</cp:revision>
  <dcterms:created xsi:type="dcterms:W3CDTF">2019-01-16T17:10:46Z</dcterms:created>
  <dcterms:modified xsi:type="dcterms:W3CDTF">2019-05-09T12:49:02Z</dcterms:modified>
</cp:coreProperties>
</file>